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144000" cy="6858000" type="screen4x3"/>
  <p:notesSz cx="6954838" cy="93091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1000" y="-3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B3E0A-1BAE-4B16-A535-9A7B5698D8DF}" type="datetimeFigureOut">
              <a:rPr lang="vi-VN" smtClean="0"/>
              <a:pPr/>
              <a:t>28/03/2024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D549-FE90-4B9B-837C-263952692D6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alphaModFix amt="69000"/>
          </a:blip>
          <a:srcRect t="17713" b="20297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739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 NHÂN DÂN QUẬN 8</a:t>
            </a:r>
            <a:b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VƯỜN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b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1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TẬP SUỐT ĐỜI </a:t>
            </a:r>
            <a:b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THEO TẤM GƯƠNG </a:t>
            </a:r>
            <a:b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 HỒ VĨ ĐẠI</a:t>
            </a:r>
            <a:b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en-US" sz="48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2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0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   ỦY BAN NHÂN DÂN QUẬN 8 TRƯỜNG MẦM NON VƯỜN HỒNG    HỌC TẬP SUỐT ĐỜI  LÀM THEO TẤM GƯƠNG  BÁC HỒ VĨ ĐẠI  Ngày 01 tháng 4 năm 2024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18</cp:revision>
  <cp:lastPrinted>2024-02-27T01:19:59Z</cp:lastPrinted>
  <dcterms:created xsi:type="dcterms:W3CDTF">2020-06-11T08:26:41Z</dcterms:created>
  <dcterms:modified xsi:type="dcterms:W3CDTF">2024-03-28T07:33:13Z</dcterms:modified>
</cp:coreProperties>
</file>